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7" r:id="rId2"/>
    <p:sldId id="268" r:id="rId3"/>
    <p:sldId id="269" r:id="rId4"/>
    <p:sldId id="258" r:id="rId5"/>
    <p:sldId id="270" r:id="rId6"/>
    <p:sldId id="271" r:id="rId7"/>
    <p:sldId id="265" r:id="rId8"/>
    <p:sldId id="272" r:id="rId9"/>
    <p:sldId id="273" r:id="rId10"/>
    <p:sldId id="275" r:id="rId11"/>
  </p:sldIdLst>
  <p:sldSz cx="9144000" cy="5715000" type="screen16x1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2A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65" autoAdjust="0"/>
    <p:restoredTop sz="97176" autoAdjust="0"/>
  </p:normalViewPr>
  <p:slideViewPr>
    <p:cSldViewPr>
      <p:cViewPr>
        <p:scale>
          <a:sx n="140" d="100"/>
          <a:sy n="140" d="100"/>
        </p:scale>
        <p:origin x="-804" y="-72"/>
      </p:cViewPr>
      <p:guideLst>
        <p:guide orient="horz" pos="3478"/>
        <p:guide orient="horz" pos="598"/>
        <p:guide orient="horz" pos="893"/>
        <p:guide orient="horz" pos="1074"/>
        <p:guide orient="horz" pos="3206"/>
        <p:guide orient="horz" pos="3342"/>
        <p:guide pos="5488"/>
        <p:guide pos="476"/>
        <p:guide pos="816"/>
        <p:guide pos="861"/>
        <p:guide pos="1247"/>
        <p:guide pos="1292"/>
        <p:guide pos="1655"/>
        <p:guide pos="1700"/>
        <p:guide pos="2086"/>
        <p:guide pos="2131"/>
        <p:guide pos="2517"/>
        <p:guide pos="2562"/>
        <p:guide pos="2925"/>
        <p:guide pos="2970"/>
        <p:guide pos="3356"/>
        <p:guide pos="3401"/>
        <p:guide pos="3787"/>
        <p:guide pos="3832"/>
        <p:guide pos="4240"/>
        <p:guide pos="4626"/>
        <p:guide pos="4671"/>
        <p:guide pos="5057"/>
        <p:guide pos="510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-2814" y="-114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LU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18CAB8-1F61-49D8-8340-04BCC7D2C15D}" type="datetimeFigureOut">
              <a:rPr lang="de-LU" smtClean="0"/>
              <a:t>04.12.2017</a:t>
            </a:fld>
            <a:endParaRPr lang="de-LU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LU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BF0D3E-1C11-4BC7-888D-E90D04E946F0}" type="slidenum">
              <a:rPr lang="de-LU" smtClean="0"/>
              <a:t>‹Nr.›</a:t>
            </a:fld>
            <a:endParaRPr lang="de-LU"/>
          </a:p>
        </p:txBody>
      </p:sp>
    </p:spTree>
    <p:extLst>
      <p:ext uri="{BB962C8B-B14F-4D97-AF65-F5344CB8AC3E}">
        <p14:creationId xmlns:p14="http://schemas.microsoft.com/office/powerpoint/2010/main" val="18263176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LU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FABE9-F223-40F4-B29B-AF42B1456244}" type="datetimeFigureOut">
              <a:rPr lang="de-LU" smtClean="0"/>
              <a:t>04.12.2017</a:t>
            </a:fld>
            <a:endParaRPr lang="de-LU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685800"/>
            <a:ext cx="5484812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LU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LU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LU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667336-ABAD-4032-8A72-A57DA0F2B670}" type="slidenum">
              <a:rPr lang="de-LU" smtClean="0"/>
              <a:t>‹Nr.›</a:t>
            </a:fld>
            <a:endParaRPr lang="de-LU"/>
          </a:p>
        </p:txBody>
      </p:sp>
    </p:spTree>
    <p:extLst>
      <p:ext uri="{BB962C8B-B14F-4D97-AF65-F5344CB8AC3E}">
        <p14:creationId xmlns:p14="http://schemas.microsoft.com/office/powerpoint/2010/main" val="32163668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500"/>
          </a:p>
        </p:txBody>
      </p:sp>
      <p:cxnSp>
        <p:nvCxnSpPr>
          <p:cNvPr id="4" name="Gerade Verbindung 3"/>
          <p:cNvCxnSpPr/>
          <p:nvPr userDrawn="1"/>
        </p:nvCxnSpPr>
        <p:spPr>
          <a:xfrm>
            <a:off x="0" y="690000"/>
            <a:ext cx="9144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 userDrawn="1"/>
        </p:nvCxnSpPr>
        <p:spPr>
          <a:xfrm>
            <a:off x="-2" y="804333"/>
            <a:ext cx="9144001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nhaltsplatzhalter 24"/>
          <p:cNvSpPr>
            <a:spLocks noGrp="1"/>
          </p:cNvSpPr>
          <p:nvPr>
            <p:ph sz="quarter" idx="12" hasCustomPrompt="1"/>
          </p:nvPr>
        </p:nvSpPr>
        <p:spPr>
          <a:xfrm>
            <a:off x="755579" y="3337720"/>
            <a:ext cx="7832725" cy="1259417"/>
          </a:xfrm>
          <a:prstGeom prst="rect">
            <a:avLst/>
          </a:prstGeom>
        </p:spPr>
        <p:txBody>
          <a:bodyPr lIns="0" tIns="0" rIns="0" bIns="0"/>
          <a:lstStyle>
            <a:lvl1pPr>
              <a:defRPr lang="de-DE" sz="2667" b="1" i="0" kern="1200" cap="all" baseline="0" dirty="0">
                <a:solidFill>
                  <a:schemeClr val="bg1"/>
                </a:solidFill>
                <a:latin typeface="Verdana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 smtClean="0"/>
              <a:t>Automatisierung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0" y="216916"/>
            <a:ext cx="1072896" cy="314325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216958"/>
            <a:ext cx="857123" cy="30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1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1" hasCustomPrompt="1"/>
          </p:nvPr>
        </p:nvSpPr>
        <p:spPr>
          <a:xfrm>
            <a:off x="755580" y="1717146"/>
            <a:ext cx="7832725" cy="336020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 sz="1667"/>
            </a:lvl1pPr>
            <a:lvl2pPr marL="134932" indent="-134932">
              <a:spcAft>
                <a:spcPts val="500"/>
              </a:spcAft>
              <a:buClr>
                <a:schemeClr val="tx1"/>
              </a:buClr>
              <a:buSzPct val="120000"/>
              <a:buFont typeface="LucidaGrande" charset="0"/>
              <a:buChar char="_"/>
              <a:tabLst/>
              <a:defRPr sz="1667"/>
            </a:lvl2pPr>
            <a:lvl3pPr marL="0" indent="0">
              <a:spcAft>
                <a:spcPts val="500"/>
              </a:spcAft>
              <a:buNone/>
              <a:tabLst/>
              <a:defRPr sz="1333"/>
            </a:lvl3pPr>
            <a:lvl4pPr marL="240761" indent="-105829">
              <a:spcAft>
                <a:spcPts val="500"/>
              </a:spcAft>
              <a:buClr>
                <a:schemeClr val="tx1"/>
              </a:buClr>
              <a:buFont typeface="LucidaGrande" charset="0"/>
              <a:buChar char="_"/>
              <a:tabLst/>
              <a:defRPr sz="1333"/>
            </a:lvl4pPr>
            <a:lvl5pPr marL="346590" indent="-105829">
              <a:spcAft>
                <a:spcPts val="500"/>
              </a:spcAft>
              <a:tabLst/>
              <a:defRPr sz="1333"/>
            </a:lvl5pPr>
          </a:lstStyle>
          <a:p>
            <a:pPr lvl="0"/>
            <a:r>
              <a:rPr lang="de-DE" dirty="0" smtClean="0"/>
              <a:t>Schriftgröße 20 für wesentliche Aussagen</a:t>
            </a:r>
          </a:p>
          <a:p>
            <a:pPr marL="0" marR="0" lvl="1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Zweite Ebene</a:t>
            </a:r>
          </a:p>
          <a:p>
            <a:pPr marL="0" marR="0" lvl="2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Minimale Schriftgröße 16 – wenn es eng wird</a:t>
            </a:r>
          </a:p>
          <a:p>
            <a:pPr lvl="3"/>
            <a:r>
              <a:rPr lang="de-DE" dirty="0" smtClean="0"/>
              <a:t>Dritte Ebene</a:t>
            </a:r>
          </a:p>
          <a:p>
            <a:pPr lvl="4"/>
            <a:r>
              <a:rPr lang="de-DE" dirty="0" smtClean="0"/>
              <a:t>Vierte Ebene</a:t>
            </a:r>
          </a:p>
        </p:txBody>
      </p:sp>
      <p:sp>
        <p:nvSpPr>
          <p:cNvPr id="8" name="Inhaltsplatzhalter 26"/>
          <p:cNvSpPr>
            <a:spLocks noGrp="1"/>
          </p:cNvSpPr>
          <p:nvPr>
            <p:ph sz="quarter" idx="19" hasCustomPrompt="1"/>
          </p:nvPr>
        </p:nvSpPr>
        <p:spPr>
          <a:xfrm>
            <a:off x="755576" y="951177"/>
            <a:ext cx="7834314" cy="465668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lang="de-DE" sz="1667" b="1" i="0" kern="1200" baseline="0" dirty="0">
                <a:solidFill>
                  <a:schemeClr val="bg2"/>
                </a:solidFill>
                <a:latin typeface="Verdana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 smtClean="0"/>
              <a:t>FOLIENÜBERSCHRIFT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07.12.2017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Automatisierung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‹Nr.›</a:t>
            </a:fld>
            <a:r>
              <a:rPr lang="de-DE" smtClean="0"/>
              <a:t> von XYZ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09976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Inhaltsplatzhalter 26"/>
          <p:cNvSpPr>
            <a:spLocks noGrp="1"/>
          </p:cNvSpPr>
          <p:nvPr>
            <p:ph sz="quarter" idx="19" hasCustomPrompt="1"/>
          </p:nvPr>
        </p:nvSpPr>
        <p:spPr>
          <a:xfrm>
            <a:off x="755576" y="951177"/>
            <a:ext cx="7834314" cy="465668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lang="de-DE" sz="1667" b="1" i="0" kern="1200" baseline="0" dirty="0">
                <a:solidFill>
                  <a:schemeClr val="bg2"/>
                </a:solidFill>
                <a:latin typeface="Verdana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 smtClean="0"/>
              <a:t>FOLIENÜBERSCHRIFT</a:t>
            </a:r>
            <a:endParaRPr lang="de-DE" dirty="0"/>
          </a:p>
        </p:txBody>
      </p:sp>
      <p:sp>
        <p:nvSpPr>
          <p:cNvPr id="10" name="Inhaltsplatzhalter 6"/>
          <p:cNvSpPr>
            <a:spLocks noGrp="1"/>
          </p:cNvSpPr>
          <p:nvPr>
            <p:ph sz="quarter" idx="11" hasCustomPrompt="1"/>
          </p:nvPr>
        </p:nvSpPr>
        <p:spPr>
          <a:xfrm>
            <a:off x="755580" y="1717146"/>
            <a:ext cx="3960883" cy="336020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 sz="1667"/>
            </a:lvl1pPr>
            <a:lvl2pPr marL="134932" indent="-134932">
              <a:spcAft>
                <a:spcPts val="500"/>
              </a:spcAft>
              <a:buClr>
                <a:schemeClr val="tx1"/>
              </a:buClr>
              <a:buSzPct val="120000"/>
              <a:buFont typeface="LucidaGrande" charset="0"/>
              <a:buChar char="_"/>
              <a:tabLst/>
              <a:defRPr sz="1667"/>
            </a:lvl2pPr>
            <a:lvl3pPr marL="0" indent="0">
              <a:spcAft>
                <a:spcPts val="500"/>
              </a:spcAft>
              <a:buNone/>
              <a:tabLst/>
              <a:defRPr sz="1333"/>
            </a:lvl3pPr>
            <a:lvl4pPr marL="240761" indent="-105829">
              <a:spcAft>
                <a:spcPts val="500"/>
              </a:spcAft>
              <a:buClr>
                <a:schemeClr val="tx1"/>
              </a:buClr>
              <a:buFont typeface="LucidaGrande" charset="0"/>
              <a:buChar char="_"/>
              <a:tabLst/>
              <a:defRPr sz="1333"/>
            </a:lvl4pPr>
            <a:lvl5pPr marL="346590" indent="-105829">
              <a:spcAft>
                <a:spcPts val="500"/>
              </a:spcAft>
              <a:tabLst/>
              <a:defRPr sz="1333"/>
            </a:lvl5pPr>
          </a:lstStyle>
          <a:p>
            <a:pPr lvl="0"/>
            <a:r>
              <a:rPr lang="de-DE" dirty="0" smtClean="0"/>
              <a:t>Schriftgröße 20 für wesentliche Aussagen</a:t>
            </a:r>
          </a:p>
          <a:p>
            <a:pPr marL="0" marR="0" lvl="1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Zweite Ebene</a:t>
            </a:r>
          </a:p>
          <a:p>
            <a:pPr marL="0" marR="0" lvl="2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Minimale Schriftgröße 16 </a:t>
            </a:r>
            <a:br>
              <a:rPr lang="de-DE" dirty="0" smtClean="0"/>
            </a:br>
            <a:r>
              <a:rPr lang="de-DE" dirty="0" smtClean="0"/>
              <a:t>wenn es eng wird</a:t>
            </a:r>
          </a:p>
          <a:p>
            <a:pPr lvl="3"/>
            <a:r>
              <a:rPr lang="de-DE" dirty="0" smtClean="0"/>
              <a:t>Dritte Ebene</a:t>
            </a:r>
          </a:p>
          <a:p>
            <a:pPr lvl="4"/>
            <a:r>
              <a:rPr lang="de-DE" dirty="0" smtClean="0"/>
              <a:t>Vierte Ebene</a:t>
            </a:r>
          </a:p>
        </p:txBody>
      </p:sp>
      <p:sp>
        <p:nvSpPr>
          <p:cNvPr id="12" name="Inhaltsplatzhalter 6"/>
          <p:cNvSpPr>
            <a:spLocks noGrp="1"/>
          </p:cNvSpPr>
          <p:nvPr>
            <p:ph sz="quarter" idx="20" hasCustomPrompt="1"/>
          </p:nvPr>
        </p:nvSpPr>
        <p:spPr>
          <a:xfrm>
            <a:off x="4811715" y="1717146"/>
            <a:ext cx="3884613" cy="336020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 sz="1667"/>
            </a:lvl1pPr>
            <a:lvl2pPr marL="134932" indent="-134932">
              <a:spcAft>
                <a:spcPts val="500"/>
              </a:spcAft>
              <a:buClr>
                <a:schemeClr val="tx1"/>
              </a:buClr>
              <a:buSzPct val="120000"/>
              <a:buFont typeface="LucidaGrande" charset="0"/>
              <a:buChar char="_"/>
              <a:tabLst/>
              <a:defRPr sz="1667"/>
            </a:lvl2pPr>
            <a:lvl3pPr marL="0" indent="0">
              <a:spcAft>
                <a:spcPts val="500"/>
              </a:spcAft>
              <a:buNone/>
              <a:tabLst/>
              <a:defRPr sz="1333"/>
            </a:lvl3pPr>
            <a:lvl4pPr marL="240761" indent="-105829">
              <a:spcAft>
                <a:spcPts val="500"/>
              </a:spcAft>
              <a:buClr>
                <a:schemeClr val="tx1"/>
              </a:buClr>
              <a:buFont typeface="LucidaGrande" charset="0"/>
              <a:buChar char="_"/>
              <a:tabLst/>
              <a:defRPr sz="1333"/>
            </a:lvl4pPr>
            <a:lvl5pPr marL="346590" indent="-105829">
              <a:spcAft>
                <a:spcPts val="500"/>
              </a:spcAft>
              <a:tabLst/>
              <a:defRPr sz="1333"/>
            </a:lvl5pPr>
          </a:lstStyle>
          <a:p>
            <a:pPr lvl="0"/>
            <a:r>
              <a:rPr lang="de-DE" dirty="0" smtClean="0"/>
              <a:t>Schriftgröße 20 für wesentliche Aussagen</a:t>
            </a:r>
          </a:p>
          <a:p>
            <a:pPr marL="0" marR="0" lvl="1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Zweite Ebene</a:t>
            </a:r>
          </a:p>
          <a:p>
            <a:pPr marL="0" marR="0" lvl="2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Minimale Schriftgröße 16</a:t>
            </a:r>
            <a:br>
              <a:rPr lang="de-DE" dirty="0" smtClean="0"/>
            </a:br>
            <a:r>
              <a:rPr lang="de-DE" dirty="0" smtClean="0"/>
              <a:t>wenn es eng wird</a:t>
            </a:r>
          </a:p>
          <a:p>
            <a:pPr lvl="3"/>
            <a:r>
              <a:rPr lang="de-DE" dirty="0" smtClean="0"/>
              <a:t>Dritte Ebene</a:t>
            </a:r>
          </a:p>
          <a:p>
            <a:pPr lvl="4"/>
            <a:r>
              <a:rPr lang="de-DE" dirty="0" smtClean="0"/>
              <a:t>Vierte Ebene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de-DE" dirty="0" smtClean="0"/>
              <a:t>07.12.2017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de-DE" dirty="0" smtClean="0"/>
              <a:t>Automatisierung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‹Nr.›</a:t>
            </a:fld>
            <a:r>
              <a:rPr lang="de-DE" smtClean="0"/>
              <a:t> von XYZ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8115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3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17"/>
          <p:cNvSpPr>
            <a:spLocks noGrp="1"/>
          </p:cNvSpPr>
          <p:nvPr>
            <p:ph type="pic" sz="quarter" idx="13"/>
          </p:nvPr>
        </p:nvSpPr>
        <p:spPr>
          <a:xfrm>
            <a:off x="769937" y="3757084"/>
            <a:ext cx="2562225" cy="13202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DE"/>
          </a:p>
        </p:txBody>
      </p:sp>
      <p:sp>
        <p:nvSpPr>
          <p:cNvPr id="19" name="Bildplatzhalter 17"/>
          <p:cNvSpPr>
            <a:spLocks noGrp="1"/>
          </p:cNvSpPr>
          <p:nvPr>
            <p:ph type="pic" sz="quarter" idx="14"/>
          </p:nvPr>
        </p:nvSpPr>
        <p:spPr>
          <a:xfrm>
            <a:off x="3431265" y="3757084"/>
            <a:ext cx="2562225" cy="13202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DE"/>
          </a:p>
        </p:txBody>
      </p:sp>
      <p:sp>
        <p:nvSpPr>
          <p:cNvPr id="20" name="Bildplatzhalter 17"/>
          <p:cNvSpPr>
            <a:spLocks noGrp="1"/>
          </p:cNvSpPr>
          <p:nvPr>
            <p:ph type="pic" sz="quarter" idx="15"/>
          </p:nvPr>
        </p:nvSpPr>
        <p:spPr>
          <a:xfrm>
            <a:off x="6124578" y="3757084"/>
            <a:ext cx="2562225" cy="13202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DE"/>
          </a:p>
        </p:txBody>
      </p:sp>
      <p:sp>
        <p:nvSpPr>
          <p:cNvPr id="29" name="Inhaltsplatzhalter 26"/>
          <p:cNvSpPr>
            <a:spLocks noGrp="1"/>
          </p:cNvSpPr>
          <p:nvPr>
            <p:ph sz="quarter" idx="19" hasCustomPrompt="1"/>
          </p:nvPr>
        </p:nvSpPr>
        <p:spPr>
          <a:xfrm>
            <a:off x="755576" y="951177"/>
            <a:ext cx="7834314" cy="465668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lang="de-DE" sz="1667" b="1" i="0" kern="1200" baseline="0" dirty="0">
                <a:solidFill>
                  <a:schemeClr val="bg2"/>
                </a:solidFill>
                <a:latin typeface="Verdana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 smtClean="0"/>
              <a:t>FOLIENÜBERSCHRIFT</a:t>
            </a:r>
            <a:endParaRPr lang="de-DE" dirty="0"/>
          </a:p>
        </p:txBody>
      </p:sp>
      <p:sp>
        <p:nvSpPr>
          <p:cNvPr id="23" name="Inhaltsplatzhalter 6"/>
          <p:cNvSpPr>
            <a:spLocks noGrp="1"/>
          </p:cNvSpPr>
          <p:nvPr>
            <p:ph sz="quarter" idx="11" hasCustomPrompt="1"/>
          </p:nvPr>
        </p:nvSpPr>
        <p:spPr>
          <a:xfrm>
            <a:off x="755578" y="1717146"/>
            <a:ext cx="2592460" cy="186043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 sz="1667"/>
            </a:lvl1pPr>
            <a:lvl2pPr marL="134932" indent="-134932">
              <a:spcAft>
                <a:spcPts val="500"/>
              </a:spcAft>
              <a:buClr>
                <a:schemeClr val="tx1"/>
              </a:buClr>
              <a:buSzPct val="120000"/>
              <a:buFont typeface="LucidaGrande" charset="0"/>
              <a:buChar char="_"/>
              <a:tabLst/>
              <a:defRPr sz="1667"/>
            </a:lvl2pPr>
            <a:lvl3pPr marL="0" indent="0">
              <a:spcAft>
                <a:spcPts val="500"/>
              </a:spcAft>
              <a:buNone/>
              <a:tabLst/>
              <a:defRPr sz="1333"/>
            </a:lvl3pPr>
            <a:lvl4pPr marL="240761" indent="-105829">
              <a:spcAft>
                <a:spcPts val="500"/>
              </a:spcAft>
              <a:buClr>
                <a:schemeClr val="tx1"/>
              </a:buClr>
              <a:buFont typeface="LucidaGrande" charset="0"/>
              <a:buChar char="_"/>
              <a:tabLst/>
              <a:defRPr sz="1333"/>
            </a:lvl4pPr>
            <a:lvl5pPr marL="346590" indent="-105829">
              <a:spcAft>
                <a:spcPts val="500"/>
              </a:spcAft>
              <a:tabLst/>
              <a:defRPr sz="1333"/>
            </a:lvl5pPr>
          </a:lstStyle>
          <a:p>
            <a:pPr lvl="0"/>
            <a:r>
              <a:rPr lang="de-DE" dirty="0" smtClean="0"/>
              <a:t>Schriftgröße 20</a:t>
            </a:r>
          </a:p>
          <a:p>
            <a:pPr lvl="1"/>
            <a:r>
              <a:rPr lang="de-DE" dirty="0" smtClean="0"/>
              <a:t>Zweite Ebene</a:t>
            </a:r>
          </a:p>
          <a:p>
            <a:pPr marL="0" marR="0" lvl="2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Min. Schriftgröße 16 </a:t>
            </a:r>
            <a:br>
              <a:rPr lang="de-DE" dirty="0" smtClean="0"/>
            </a:br>
            <a:r>
              <a:rPr lang="de-DE" dirty="0" smtClean="0"/>
              <a:t>wenn es eng wird</a:t>
            </a:r>
          </a:p>
          <a:p>
            <a:pPr lvl="3"/>
            <a:r>
              <a:rPr lang="de-DE" dirty="0" smtClean="0"/>
              <a:t>Dritte Ebene</a:t>
            </a:r>
          </a:p>
          <a:p>
            <a:pPr lvl="4"/>
            <a:r>
              <a:rPr lang="de-DE" dirty="0" smtClean="0"/>
              <a:t>Vierte Ebene</a:t>
            </a:r>
          </a:p>
        </p:txBody>
      </p:sp>
      <p:sp>
        <p:nvSpPr>
          <p:cNvPr id="24" name="Inhaltsplatzhalter 6"/>
          <p:cNvSpPr>
            <a:spLocks noGrp="1"/>
          </p:cNvSpPr>
          <p:nvPr>
            <p:ph sz="quarter" idx="23" hasCustomPrompt="1"/>
          </p:nvPr>
        </p:nvSpPr>
        <p:spPr>
          <a:xfrm>
            <a:off x="3419475" y="1717146"/>
            <a:ext cx="2592388" cy="186043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 sz="1667"/>
            </a:lvl1pPr>
            <a:lvl2pPr marL="134932" indent="-134932">
              <a:spcAft>
                <a:spcPts val="500"/>
              </a:spcAft>
              <a:buClr>
                <a:schemeClr val="tx1"/>
              </a:buClr>
              <a:buSzPct val="120000"/>
              <a:buFont typeface="LucidaGrande" charset="0"/>
              <a:buChar char="_"/>
              <a:tabLst/>
              <a:defRPr sz="1667"/>
            </a:lvl2pPr>
            <a:lvl3pPr marL="0" indent="0">
              <a:spcAft>
                <a:spcPts val="500"/>
              </a:spcAft>
              <a:buNone/>
              <a:tabLst/>
              <a:defRPr sz="1333"/>
            </a:lvl3pPr>
            <a:lvl4pPr marL="240761" indent="-105829">
              <a:spcAft>
                <a:spcPts val="500"/>
              </a:spcAft>
              <a:buClr>
                <a:schemeClr val="tx1"/>
              </a:buClr>
              <a:buFont typeface="LucidaGrande" charset="0"/>
              <a:buChar char="_"/>
              <a:tabLst/>
              <a:defRPr sz="1333"/>
            </a:lvl4pPr>
            <a:lvl5pPr marL="346590" indent="-105829">
              <a:spcAft>
                <a:spcPts val="500"/>
              </a:spcAft>
              <a:tabLst/>
              <a:defRPr sz="1333"/>
            </a:lvl5pPr>
          </a:lstStyle>
          <a:p>
            <a:pPr lvl="0"/>
            <a:r>
              <a:rPr lang="de-DE" dirty="0" smtClean="0"/>
              <a:t>Schriftgröße 20</a:t>
            </a:r>
          </a:p>
          <a:p>
            <a:pPr lvl="1"/>
            <a:r>
              <a:rPr lang="de-DE" dirty="0" smtClean="0"/>
              <a:t>Zweite Ebene</a:t>
            </a:r>
          </a:p>
          <a:p>
            <a:pPr marL="0" marR="0" lvl="2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Min. Schriftgröße 16 </a:t>
            </a:r>
            <a:br>
              <a:rPr lang="de-DE" dirty="0" smtClean="0"/>
            </a:br>
            <a:r>
              <a:rPr lang="de-DE" dirty="0" smtClean="0"/>
              <a:t>wenn es eng wird</a:t>
            </a:r>
          </a:p>
          <a:p>
            <a:pPr lvl="3"/>
            <a:r>
              <a:rPr lang="de-DE" dirty="0" smtClean="0"/>
              <a:t>Dritte Ebene</a:t>
            </a:r>
          </a:p>
          <a:p>
            <a:pPr lvl="4"/>
            <a:r>
              <a:rPr lang="de-DE" dirty="0" smtClean="0"/>
              <a:t>Vierte Ebene</a:t>
            </a:r>
          </a:p>
        </p:txBody>
      </p:sp>
      <p:sp>
        <p:nvSpPr>
          <p:cNvPr id="25" name="Inhaltsplatzhalter 6"/>
          <p:cNvSpPr>
            <a:spLocks noGrp="1"/>
          </p:cNvSpPr>
          <p:nvPr>
            <p:ph sz="quarter" idx="24" hasCustomPrompt="1"/>
          </p:nvPr>
        </p:nvSpPr>
        <p:spPr>
          <a:xfrm>
            <a:off x="6083300" y="1717146"/>
            <a:ext cx="2597149" cy="186043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 sz="1667"/>
            </a:lvl1pPr>
            <a:lvl2pPr marL="134932" indent="-134932">
              <a:spcAft>
                <a:spcPts val="500"/>
              </a:spcAft>
              <a:buClr>
                <a:schemeClr val="tx1"/>
              </a:buClr>
              <a:buSzPct val="120000"/>
              <a:buFont typeface="LucidaGrande" charset="0"/>
              <a:buChar char="_"/>
              <a:tabLst/>
              <a:defRPr sz="1667"/>
            </a:lvl2pPr>
            <a:lvl3pPr marL="0" indent="0">
              <a:spcAft>
                <a:spcPts val="500"/>
              </a:spcAft>
              <a:buNone/>
              <a:tabLst/>
              <a:defRPr sz="1333"/>
            </a:lvl3pPr>
            <a:lvl4pPr marL="240761" indent="-105829">
              <a:spcAft>
                <a:spcPts val="500"/>
              </a:spcAft>
              <a:buClr>
                <a:schemeClr val="tx1"/>
              </a:buClr>
              <a:buFont typeface="LucidaGrande" charset="0"/>
              <a:buChar char="_"/>
              <a:tabLst/>
              <a:defRPr sz="1333"/>
            </a:lvl4pPr>
            <a:lvl5pPr marL="346590" indent="-105829">
              <a:spcAft>
                <a:spcPts val="500"/>
              </a:spcAft>
              <a:tabLst/>
              <a:defRPr sz="1333"/>
            </a:lvl5pPr>
          </a:lstStyle>
          <a:p>
            <a:pPr lvl="0"/>
            <a:r>
              <a:rPr lang="de-DE" dirty="0" smtClean="0"/>
              <a:t>Schriftgröße 20</a:t>
            </a:r>
          </a:p>
          <a:p>
            <a:pPr lvl="1"/>
            <a:r>
              <a:rPr lang="de-DE" dirty="0" smtClean="0"/>
              <a:t>Zweite Ebene</a:t>
            </a:r>
          </a:p>
          <a:p>
            <a:pPr marL="0" marR="0" lvl="2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Min. Schriftgröße 16 </a:t>
            </a:r>
            <a:br>
              <a:rPr lang="de-DE" dirty="0" smtClean="0"/>
            </a:br>
            <a:r>
              <a:rPr lang="de-DE" dirty="0" smtClean="0"/>
              <a:t>wenn es eng wird</a:t>
            </a:r>
          </a:p>
          <a:p>
            <a:pPr lvl="3"/>
            <a:r>
              <a:rPr lang="de-DE" dirty="0" smtClean="0"/>
              <a:t>Dritte Ebene</a:t>
            </a:r>
          </a:p>
          <a:p>
            <a:pPr lvl="4"/>
            <a:r>
              <a:rPr lang="de-DE" dirty="0" smtClean="0"/>
              <a:t>Vierte Ebene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de-DE" dirty="0" smtClean="0"/>
              <a:t>07.12.2017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de-DE" dirty="0" smtClean="0"/>
              <a:t>Automatisierung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‹Nr.›</a:t>
            </a:fld>
            <a:r>
              <a:rPr lang="de-DE" smtClean="0"/>
              <a:t> von XYZ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399644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4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11" hasCustomPrompt="1"/>
          </p:nvPr>
        </p:nvSpPr>
        <p:spPr>
          <a:xfrm>
            <a:off x="770138" y="1713346"/>
            <a:ext cx="1909763" cy="336020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 sz="1333"/>
            </a:lvl1pPr>
            <a:lvl2pPr marL="238115" indent="-238115">
              <a:buFont typeface="Symbol" charset="2"/>
              <a:buChar char="-"/>
              <a:tabLst>
                <a:tab pos="105829" algn="l"/>
              </a:tabLst>
              <a:defRPr lang="de-DE" sz="1333" kern="1200" baseline="0" dirty="0" smtClean="0">
                <a:solidFill>
                  <a:srgbClr val="0B2A51"/>
                </a:solidFill>
                <a:latin typeface="Verdana" pitchFamily="34" charset="0"/>
                <a:ea typeface="+mn-ea"/>
                <a:cs typeface="+mn-cs"/>
              </a:defRPr>
            </a:lvl2pPr>
            <a:lvl3pPr marL="0" marR="0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charset="2"/>
              <a:buNone/>
              <a:tabLst/>
              <a:defRPr sz="1333"/>
            </a:lvl3pPr>
            <a:lvl4pPr marL="346590" indent="-105829">
              <a:buFont typeface="Symbol" charset="2"/>
              <a:buChar char="-"/>
              <a:tabLst/>
              <a:defRPr sz="1333"/>
            </a:lvl4pPr>
            <a:lvl5pPr marL="346590" indent="-105829">
              <a:tabLst/>
              <a:defRPr sz="1333"/>
            </a:lvl5pPr>
          </a:lstStyle>
          <a:p>
            <a:pPr lvl="0"/>
            <a:r>
              <a:rPr lang="de-DE" dirty="0" smtClean="0"/>
              <a:t>Schriftgröße 20</a:t>
            </a:r>
          </a:p>
          <a:p>
            <a:pPr lvl="1"/>
            <a:r>
              <a:rPr lang="de-DE" dirty="0" smtClean="0"/>
              <a:t>Zweite Ebene</a:t>
            </a:r>
          </a:p>
          <a:p>
            <a:pPr marL="0" marR="0" lvl="2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Min. Schriftgröße 16 </a:t>
            </a:r>
            <a:br>
              <a:rPr lang="de-DE" dirty="0" smtClean="0"/>
            </a:br>
            <a:r>
              <a:rPr lang="de-DE" dirty="0" smtClean="0"/>
              <a:t>wenn es eng wird</a:t>
            </a:r>
          </a:p>
          <a:p>
            <a:pPr lvl="3"/>
            <a:r>
              <a:rPr lang="de-DE" dirty="0" smtClean="0"/>
              <a:t>Dritte Ebene</a:t>
            </a:r>
          </a:p>
          <a:p>
            <a:pPr lvl="4"/>
            <a:r>
              <a:rPr lang="de-DE" dirty="0" smtClean="0"/>
              <a:t>Vierte Ebene</a:t>
            </a:r>
          </a:p>
          <a:p>
            <a:pPr lvl="0"/>
            <a:endParaRPr lang="de-DE" dirty="0"/>
          </a:p>
        </p:txBody>
      </p:sp>
      <p:sp>
        <p:nvSpPr>
          <p:cNvPr id="27" name="Inhaltsplatzhalter 26"/>
          <p:cNvSpPr>
            <a:spLocks noGrp="1"/>
          </p:cNvSpPr>
          <p:nvPr>
            <p:ph sz="quarter" idx="15" hasCustomPrompt="1"/>
          </p:nvPr>
        </p:nvSpPr>
        <p:spPr>
          <a:xfrm>
            <a:off x="770134" y="951177"/>
            <a:ext cx="7834314" cy="465668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lang="de-DE" sz="1667" b="1" i="0" kern="1200" baseline="0" dirty="0">
                <a:solidFill>
                  <a:schemeClr val="bg2"/>
                </a:solidFill>
                <a:latin typeface="Verdana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 smtClean="0"/>
              <a:t>FOLIENÜBERSCHRIFT</a:t>
            </a:r>
            <a:endParaRPr lang="de-DE" dirty="0"/>
          </a:p>
        </p:txBody>
      </p:sp>
      <p:sp>
        <p:nvSpPr>
          <p:cNvPr id="28" name="Datumsplatzhalter 2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de-DE" dirty="0" smtClean="0"/>
              <a:t>07.12.2017</a:t>
            </a:r>
            <a:endParaRPr lang="de-DE" dirty="0"/>
          </a:p>
        </p:txBody>
      </p:sp>
      <p:sp>
        <p:nvSpPr>
          <p:cNvPr id="29" name="Fußzeilenplatzhalter 2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 dirty="0" smtClean="0"/>
              <a:t>Automatisierung</a:t>
            </a:r>
            <a:endParaRPr lang="de-DE" dirty="0"/>
          </a:p>
        </p:txBody>
      </p:sp>
      <p:sp>
        <p:nvSpPr>
          <p:cNvPr id="30" name="Foliennummernplatzhalter 2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‹Nr.›</a:t>
            </a:fld>
            <a:r>
              <a:rPr lang="de-DE" smtClean="0"/>
              <a:t> von XYZ</a:t>
            </a:r>
            <a:endParaRPr lang="de-DE" dirty="0"/>
          </a:p>
        </p:txBody>
      </p:sp>
      <p:sp>
        <p:nvSpPr>
          <p:cNvPr id="7" name="Inhaltsplatzhalter 5"/>
          <p:cNvSpPr>
            <a:spLocks noGrp="1"/>
          </p:cNvSpPr>
          <p:nvPr>
            <p:ph sz="quarter" idx="19" hasCustomPrompt="1"/>
          </p:nvPr>
        </p:nvSpPr>
        <p:spPr>
          <a:xfrm>
            <a:off x="2771776" y="1713346"/>
            <a:ext cx="1944688" cy="336020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 sz="1333"/>
            </a:lvl1pPr>
            <a:lvl2pPr marL="238115" indent="-238115">
              <a:buFont typeface="Symbol" charset="2"/>
              <a:buChar char="-"/>
              <a:tabLst>
                <a:tab pos="105829" algn="l"/>
              </a:tabLst>
              <a:defRPr lang="de-DE" sz="1333" kern="1200" baseline="0" dirty="0" smtClean="0">
                <a:solidFill>
                  <a:srgbClr val="0B2A51"/>
                </a:solidFill>
                <a:latin typeface="Verdana" pitchFamily="34" charset="0"/>
                <a:ea typeface="+mn-ea"/>
                <a:cs typeface="+mn-cs"/>
              </a:defRPr>
            </a:lvl2pPr>
            <a:lvl3pPr marL="0" marR="0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charset="2"/>
              <a:buNone/>
              <a:tabLst/>
              <a:defRPr sz="1333"/>
            </a:lvl3pPr>
            <a:lvl4pPr marL="346590" indent="-105829">
              <a:buFont typeface="Symbol" charset="2"/>
              <a:buChar char="-"/>
              <a:tabLst/>
              <a:defRPr sz="1333"/>
            </a:lvl4pPr>
            <a:lvl5pPr marL="346590" indent="-105829">
              <a:tabLst/>
              <a:defRPr sz="1333"/>
            </a:lvl5pPr>
          </a:lstStyle>
          <a:p>
            <a:pPr lvl="0"/>
            <a:r>
              <a:rPr lang="de-DE" dirty="0" smtClean="0"/>
              <a:t>Schriftgröße 20</a:t>
            </a:r>
          </a:p>
          <a:p>
            <a:pPr lvl="1"/>
            <a:r>
              <a:rPr lang="de-DE" dirty="0" smtClean="0"/>
              <a:t>Zweite Ebene</a:t>
            </a:r>
          </a:p>
          <a:p>
            <a:pPr marL="0" marR="0" lvl="2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Min. Schriftgröße 16 </a:t>
            </a:r>
            <a:br>
              <a:rPr lang="de-DE" dirty="0" smtClean="0"/>
            </a:br>
            <a:r>
              <a:rPr lang="de-DE" dirty="0" smtClean="0"/>
              <a:t>wenn es eng wird</a:t>
            </a:r>
          </a:p>
          <a:p>
            <a:pPr lvl="3"/>
            <a:r>
              <a:rPr lang="de-DE" dirty="0" smtClean="0"/>
              <a:t>Dritte Ebene</a:t>
            </a:r>
          </a:p>
          <a:p>
            <a:pPr lvl="4"/>
            <a:r>
              <a:rPr lang="de-DE" dirty="0" smtClean="0"/>
              <a:t>Vierte Ebene</a:t>
            </a:r>
          </a:p>
          <a:p>
            <a:pPr lvl="0"/>
            <a:endParaRPr lang="de-DE" dirty="0"/>
          </a:p>
        </p:txBody>
      </p:sp>
      <p:sp>
        <p:nvSpPr>
          <p:cNvPr id="8" name="Inhaltsplatzhalter 5"/>
          <p:cNvSpPr>
            <a:spLocks noGrp="1"/>
          </p:cNvSpPr>
          <p:nvPr>
            <p:ph sz="quarter" idx="20" hasCustomPrompt="1"/>
          </p:nvPr>
        </p:nvSpPr>
        <p:spPr>
          <a:xfrm>
            <a:off x="4808339" y="1713346"/>
            <a:ext cx="1908377" cy="336020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 sz="1333"/>
            </a:lvl1pPr>
            <a:lvl2pPr marL="238115" indent="-238115">
              <a:buFont typeface="Symbol" charset="2"/>
              <a:buChar char="-"/>
              <a:tabLst>
                <a:tab pos="105829" algn="l"/>
              </a:tabLst>
              <a:defRPr lang="de-DE" sz="1333" kern="1200" baseline="0" dirty="0" smtClean="0">
                <a:solidFill>
                  <a:srgbClr val="0B2A51"/>
                </a:solidFill>
                <a:latin typeface="Verdana" pitchFamily="34" charset="0"/>
                <a:ea typeface="+mn-ea"/>
                <a:cs typeface="+mn-cs"/>
              </a:defRPr>
            </a:lvl2pPr>
            <a:lvl3pPr marL="0" marR="0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charset="2"/>
              <a:buNone/>
              <a:tabLst/>
              <a:defRPr sz="1333"/>
            </a:lvl3pPr>
            <a:lvl4pPr marL="346590" indent="-105829">
              <a:buFont typeface="Symbol" charset="2"/>
              <a:buChar char="-"/>
              <a:tabLst/>
              <a:defRPr sz="1333"/>
            </a:lvl4pPr>
            <a:lvl5pPr marL="346590" indent="-105829">
              <a:tabLst/>
              <a:defRPr sz="1333"/>
            </a:lvl5pPr>
          </a:lstStyle>
          <a:p>
            <a:pPr lvl="0"/>
            <a:r>
              <a:rPr lang="de-DE" smtClean="0"/>
              <a:t>Schriftgröße 20</a:t>
            </a:r>
          </a:p>
          <a:p>
            <a:pPr lvl="1"/>
            <a:r>
              <a:rPr lang="de-DE" dirty="0" smtClean="0"/>
              <a:t>Zweite Ebene</a:t>
            </a:r>
          </a:p>
          <a:p>
            <a:pPr marL="0" marR="0" lvl="2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Min. Schriftgröße 16 </a:t>
            </a:r>
            <a:br>
              <a:rPr lang="de-DE" dirty="0" smtClean="0"/>
            </a:br>
            <a:r>
              <a:rPr lang="de-DE" dirty="0" smtClean="0"/>
              <a:t>wenn es eng wird</a:t>
            </a:r>
          </a:p>
          <a:p>
            <a:pPr lvl="3"/>
            <a:r>
              <a:rPr lang="de-DE" dirty="0" smtClean="0"/>
              <a:t>Dritte Ebene</a:t>
            </a:r>
          </a:p>
          <a:p>
            <a:pPr lvl="4"/>
            <a:r>
              <a:rPr lang="de-DE" dirty="0" smtClean="0"/>
              <a:t>Vierte Ebene</a:t>
            </a:r>
          </a:p>
          <a:p>
            <a:pPr lvl="0"/>
            <a:endParaRPr lang="de-DE" dirty="0"/>
          </a:p>
        </p:txBody>
      </p:sp>
      <p:sp>
        <p:nvSpPr>
          <p:cNvPr id="9" name="Inhaltsplatzhalter 5"/>
          <p:cNvSpPr>
            <a:spLocks noGrp="1"/>
          </p:cNvSpPr>
          <p:nvPr>
            <p:ph sz="quarter" idx="21" hasCustomPrompt="1"/>
          </p:nvPr>
        </p:nvSpPr>
        <p:spPr>
          <a:xfrm>
            <a:off x="6781168" y="1713346"/>
            <a:ext cx="1909763" cy="336020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 sz="1333"/>
            </a:lvl1pPr>
            <a:lvl2pPr marL="238115" indent="-238115">
              <a:buFont typeface="Symbol" charset="2"/>
              <a:buChar char="-"/>
              <a:tabLst>
                <a:tab pos="105829" algn="l"/>
              </a:tabLst>
              <a:defRPr lang="de-DE" sz="1333" kern="1200" baseline="0" dirty="0" smtClean="0">
                <a:solidFill>
                  <a:srgbClr val="0B2A51"/>
                </a:solidFill>
                <a:latin typeface="Verdana" pitchFamily="34" charset="0"/>
                <a:ea typeface="+mn-ea"/>
                <a:cs typeface="+mn-cs"/>
              </a:defRPr>
            </a:lvl2pPr>
            <a:lvl3pPr marL="0" marR="0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charset="2"/>
              <a:buNone/>
              <a:tabLst/>
              <a:defRPr sz="1333"/>
            </a:lvl3pPr>
            <a:lvl4pPr marL="346590" indent="-105829">
              <a:buFont typeface="Symbol" charset="2"/>
              <a:buChar char="-"/>
              <a:tabLst/>
              <a:defRPr sz="1333"/>
            </a:lvl4pPr>
            <a:lvl5pPr marL="346590" indent="-105829">
              <a:tabLst/>
              <a:defRPr sz="1333"/>
            </a:lvl5pPr>
          </a:lstStyle>
          <a:p>
            <a:pPr lvl="0"/>
            <a:r>
              <a:rPr lang="de-DE" smtClean="0"/>
              <a:t>Schriftgröße 20</a:t>
            </a:r>
          </a:p>
          <a:p>
            <a:pPr lvl="1"/>
            <a:r>
              <a:rPr lang="de-DE" dirty="0" smtClean="0"/>
              <a:t>Zweite Ebene</a:t>
            </a:r>
          </a:p>
          <a:p>
            <a:pPr marL="0" marR="0" lvl="2" indent="-44977" algn="l" defTabSz="761943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de-DE" dirty="0" smtClean="0"/>
              <a:t>Min. Schriftgröße 16 </a:t>
            </a:r>
            <a:br>
              <a:rPr lang="de-DE" dirty="0" smtClean="0"/>
            </a:br>
            <a:r>
              <a:rPr lang="de-DE" dirty="0" smtClean="0"/>
              <a:t>wenn es eng wird</a:t>
            </a:r>
          </a:p>
          <a:p>
            <a:pPr lvl="3"/>
            <a:r>
              <a:rPr lang="de-DE" dirty="0" smtClean="0"/>
              <a:t>Dritte Ebene</a:t>
            </a:r>
          </a:p>
          <a:p>
            <a:pPr lvl="4"/>
            <a:r>
              <a:rPr lang="de-DE" dirty="0" smtClean="0"/>
              <a:t>Vierte Ebene</a:t>
            </a:r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24697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100" y="183093"/>
            <a:ext cx="1062990" cy="340043"/>
          </a:xfrm>
          <a:prstGeom prst="rect">
            <a:avLst/>
          </a:prstGeom>
        </p:spPr>
      </p:pic>
      <p:sp>
        <p:nvSpPr>
          <p:cNvPr id="6" name="Inhaltsplatzhalter 5"/>
          <p:cNvSpPr>
            <a:spLocks noGrp="1"/>
          </p:cNvSpPr>
          <p:nvPr>
            <p:ph sz="quarter" idx="11" hasCustomPrompt="1"/>
          </p:nvPr>
        </p:nvSpPr>
        <p:spPr>
          <a:xfrm>
            <a:off x="755576" y="951178"/>
            <a:ext cx="7832725" cy="465667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lang="de-DE" sz="1667" b="1" i="0" kern="1200" baseline="0" dirty="0" smtClean="0">
                <a:solidFill>
                  <a:schemeClr val="bg2"/>
                </a:solidFill>
                <a:latin typeface="Verdana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 smtClean="0"/>
              <a:t>FOLIENÜBERSCHRIFT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e-DE" dirty="0" smtClean="0"/>
              <a:t>07.12.2017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dirty="0" smtClean="0"/>
              <a:t>Automatisierung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‹Nr.›</a:t>
            </a:fld>
            <a:r>
              <a:rPr lang="de-DE" smtClean="0"/>
              <a:t> von XYZ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7907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07.12.2017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Automatisierung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‹Nr.›</a:t>
            </a:fld>
            <a:r>
              <a:rPr lang="de-DE" smtClean="0"/>
              <a:t> von XYZ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7221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-1" y="698500"/>
            <a:ext cx="9144000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/>
          <p:nvPr/>
        </p:nvCxnSpPr>
        <p:spPr>
          <a:xfrm>
            <a:off x="-2" y="804333"/>
            <a:ext cx="9144001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atumsplatzhalter 7"/>
          <p:cNvSpPr>
            <a:spLocks noGrp="1"/>
          </p:cNvSpPr>
          <p:nvPr>
            <p:ph type="dt" sz="half" idx="2"/>
          </p:nvPr>
        </p:nvSpPr>
        <p:spPr>
          <a:xfrm>
            <a:off x="755650" y="5328708"/>
            <a:ext cx="1898652" cy="21166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smtClean="0"/>
              <a:t>07.12.2017</a:t>
            </a:r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>
          <a:xfrm>
            <a:off x="2833691" y="5329767"/>
            <a:ext cx="3883025" cy="21166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smtClean="0"/>
              <a:t>Automatisierung</a:t>
            </a:r>
            <a:endParaRPr lang="de-DE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4"/>
          </p:nvPr>
        </p:nvSpPr>
        <p:spPr>
          <a:xfrm>
            <a:off x="6788152" y="5328708"/>
            <a:ext cx="1908175" cy="21166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smtClean="0"/>
              <a:t>Folie </a:t>
            </a:r>
            <a:fld id="{20336FBE-96EF-1B43-9998-83765DDB0397}" type="slidenum">
              <a:rPr lang="de-DE" smtClean="0"/>
              <a:pPr/>
              <a:t>‹Nr.›</a:t>
            </a:fld>
            <a:r>
              <a:rPr lang="de-DE" dirty="0" smtClean="0"/>
              <a:t> von XYZ</a:t>
            </a:r>
            <a:endParaRPr lang="de-DE" dirty="0"/>
          </a:p>
        </p:txBody>
      </p:sp>
      <p:pic>
        <p:nvPicPr>
          <p:cNvPr id="12" name="Grafik 1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22254"/>
            <a:ext cx="1067271" cy="316798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811" y="217488"/>
            <a:ext cx="857037" cy="30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70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0" r:id="rId2"/>
    <p:sldLayoutId id="2147483654" r:id="rId3"/>
    <p:sldLayoutId id="2147483656" r:id="rId4"/>
    <p:sldLayoutId id="2147483657" r:id="rId5"/>
    <p:sldLayoutId id="2147483658" r:id="rId6"/>
    <p:sldLayoutId id="2147483655" r:id="rId7"/>
  </p:sldLayoutIdLst>
  <p:timing>
    <p:tnLst>
      <p:par>
        <p:cTn id="1" dur="indefinite" restart="never" nodeType="tmRoot"/>
      </p:par>
    </p:tnLst>
  </p:timing>
  <p:hf hdr="0"/>
  <p:txStyles>
    <p:titleStyle>
      <a:lvl1pPr algn="l" defTabSz="761943" rtl="0" eaLnBrk="1" latinLnBrk="0" hangingPunct="1">
        <a:spcBef>
          <a:spcPct val="0"/>
        </a:spcBef>
        <a:buNone/>
        <a:defRPr sz="1667" b="1" i="0" kern="1200" baseline="0">
          <a:solidFill>
            <a:schemeClr val="bg2"/>
          </a:solidFill>
          <a:latin typeface="Verdana" pitchFamily="34" charset="0"/>
          <a:ea typeface="+mj-ea"/>
          <a:cs typeface="+mj-cs"/>
        </a:defRPr>
      </a:lvl1pPr>
    </p:titleStyle>
    <p:bodyStyle>
      <a:lvl1pPr marL="0" indent="0" algn="l" defTabSz="761943" rtl="0" eaLnBrk="1" fontAlgn="t" latinLnBrk="0" hangingPunct="1">
        <a:spcBef>
          <a:spcPts val="0"/>
        </a:spcBef>
        <a:spcAft>
          <a:spcPts val="1000"/>
        </a:spcAft>
        <a:buFontTx/>
        <a:buNone/>
        <a:defRPr sz="1500" kern="1200" baseline="0">
          <a:solidFill>
            <a:srgbClr val="0B2A51"/>
          </a:solidFill>
          <a:latin typeface="Verdana" pitchFamily="34" charset="0"/>
          <a:ea typeface="+mn-ea"/>
          <a:cs typeface="+mn-cs"/>
        </a:defRPr>
      </a:lvl1pPr>
      <a:lvl2pPr marL="0" indent="-105829" algn="l" defTabSz="761943" rtl="0" eaLnBrk="1" fontAlgn="t" latinLnBrk="0" hangingPunct="1">
        <a:spcBef>
          <a:spcPts val="250"/>
        </a:spcBef>
        <a:buSzPct val="100000"/>
        <a:buFont typeface="Symbol" charset="2"/>
        <a:buChar char="-"/>
        <a:tabLst/>
        <a:defRPr sz="1500" kern="1200" baseline="0">
          <a:solidFill>
            <a:srgbClr val="0B2A51"/>
          </a:solidFill>
          <a:latin typeface="Verdana" pitchFamily="34" charset="0"/>
          <a:ea typeface="+mn-ea"/>
          <a:cs typeface="+mn-cs"/>
        </a:defRPr>
      </a:lvl2pPr>
      <a:lvl3pPr marL="656140" indent="-105829" algn="l" defTabSz="761943" rtl="0" eaLnBrk="1" fontAlgn="t" latinLnBrk="0" hangingPunct="1">
        <a:spcBef>
          <a:spcPts val="0"/>
        </a:spcBef>
        <a:spcAft>
          <a:spcPts val="250"/>
        </a:spcAft>
        <a:buSzPct val="100000"/>
        <a:buFont typeface="Symbol" charset="2"/>
        <a:buChar char="-"/>
        <a:tabLst/>
        <a:defRPr sz="1500" kern="1200" baseline="0">
          <a:solidFill>
            <a:srgbClr val="0B2A51"/>
          </a:solidFill>
          <a:latin typeface="Verdana" pitchFamily="34" charset="0"/>
          <a:ea typeface="+mn-ea"/>
          <a:cs typeface="+mn-cs"/>
        </a:defRPr>
      </a:lvl3pPr>
      <a:lvl4pPr marL="677306" indent="0" algn="l" defTabSz="761943" rtl="0" eaLnBrk="1" latinLnBrk="0" hangingPunct="1">
        <a:spcBef>
          <a:spcPts val="0"/>
        </a:spcBef>
        <a:buSzPct val="100000"/>
        <a:buFont typeface="AppleSymbols" charset="0"/>
        <a:buNone/>
        <a:tabLst/>
        <a:defRPr sz="1167" kern="1200" baseline="0">
          <a:solidFill>
            <a:srgbClr val="0B2A51"/>
          </a:solidFill>
          <a:latin typeface="Verdana" pitchFamily="34" charset="0"/>
          <a:ea typeface="+mn-ea"/>
          <a:cs typeface="+mn-cs"/>
        </a:defRPr>
      </a:lvl4pPr>
      <a:lvl5pPr marL="1195869" indent="-105829" algn="l" defTabSz="761943" rtl="0" eaLnBrk="1" latinLnBrk="0" hangingPunct="1">
        <a:spcBef>
          <a:spcPts val="0"/>
        </a:spcBef>
        <a:buSzPct val="170000"/>
        <a:buFont typeface="AppleSymbols" charset="0"/>
        <a:buChar char="⌞"/>
        <a:tabLst/>
        <a:defRPr sz="1167" kern="1200" baseline="0">
          <a:solidFill>
            <a:srgbClr val="0B2A51"/>
          </a:solidFill>
          <a:latin typeface="Verdana" pitchFamily="34" charset="0"/>
          <a:ea typeface="+mn-ea"/>
          <a:cs typeface="+mn-cs"/>
        </a:defRPr>
      </a:lvl5pPr>
      <a:lvl6pPr marL="2095343" indent="-190486" algn="l" defTabSz="761943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314" indent="-190486" algn="l" defTabSz="761943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286" indent="-190486" algn="l" defTabSz="761943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257" indent="-190486" algn="l" defTabSz="761943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761943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71" algn="l" defTabSz="761943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43" algn="l" defTabSz="761943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14" algn="l" defTabSz="761943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887" algn="l" defTabSz="761943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857" algn="l" defTabSz="761943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828" algn="l" defTabSz="761943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00" algn="l" defTabSz="761943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772" algn="l" defTabSz="761943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599" userDrawn="1">
          <p15:clr>
            <a:srgbClr val="F26B43"/>
          </p15:clr>
        </p15:guide>
        <p15:guide id="2" pos="476" userDrawn="1">
          <p15:clr>
            <a:srgbClr val="F26B43"/>
          </p15:clr>
        </p15:guide>
        <p15:guide id="3" pos="839" userDrawn="1">
          <p15:clr>
            <a:srgbClr val="F26B43"/>
          </p15:clr>
        </p15:guide>
        <p15:guide id="4" pos="884" userDrawn="1">
          <p15:clr>
            <a:srgbClr val="F26B43"/>
          </p15:clr>
        </p15:guide>
        <p15:guide id="5" pos="1292" userDrawn="1">
          <p15:clr>
            <a:srgbClr val="F26B43"/>
          </p15:clr>
        </p15:guide>
        <p15:guide id="6" pos="1247" userDrawn="1">
          <p15:clr>
            <a:srgbClr val="F26B43"/>
          </p15:clr>
        </p15:guide>
        <p15:guide id="7" pos="1701" userDrawn="1">
          <p15:clr>
            <a:srgbClr val="F26B43"/>
          </p15:clr>
        </p15:guide>
        <p15:guide id="8" pos="1746" userDrawn="1">
          <p15:clr>
            <a:srgbClr val="F26B43"/>
          </p15:clr>
        </p15:guide>
        <p15:guide id="9" pos="2109" userDrawn="1">
          <p15:clr>
            <a:srgbClr val="F26B43"/>
          </p15:clr>
        </p15:guide>
        <p15:guide id="10" pos="2154" userDrawn="1">
          <p15:clr>
            <a:srgbClr val="F26B43"/>
          </p15:clr>
        </p15:guide>
        <p15:guide id="11" pos="2517" userDrawn="1">
          <p15:clr>
            <a:srgbClr val="F26B43"/>
          </p15:clr>
        </p15:guide>
        <p15:guide id="12" pos="2562" userDrawn="1">
          <p15:clr>
            <a:srgbClr val="F26B43"/>
          </p15:clr>
        </p15:guide>
        <p15:guide id="13" pos="2971" userDrawn="1">
          <p15:clr>
            <a:srgbClr val="F26B43"/>
          </p15:clr>
        </p15:guide>
        <p15:guide id="14" pos="3016" userDrawn="1">
          <p15:clr>
            <a:srgbClr val="F26B43"/>
          </p15:clr>
        </p15:guide>
        <p15:guide id="15" pos="3379" userDrawn="1">
          <p15:clr>
            <a:srgbClr val="F26B43"/>
          </p15:clr>
        </p15:guide>
        <p15:guide id="16" pos="3424" userDrawn="1">
          <p15:clr>
            <a:srgbClr val="F26B43"/>
          </p15:clr>
        </p15:guide>
        <p15:guide id="17" pos="3787" userDrawn="1">
          <p15:clr>
            <a:srgbClr val="F26B43"/>
          </p15:clr>
        </p15:guide>
        <p15:guide id="18" pos="3833" userDrawn="1">
          <p15:clr>
            <a:srgbClr val="F26B43"/>
          </p15:clr>
        </p15:guide>
        <p15:guide id="19" pos="4195" userDrawn="1">
          <p15:clr>
            <a:srgbClr val="F26B43"/>
          </p15:clr>
        </p15:guide>
        <p15:guide id="20" pos="4241" userDrawn="1">
          <p15:clr>
            <a:srgbClr val="F26B43"/>
          </p15:clr>
        </p15:guide>
        <p15:guide id="21" pos="4649" userDrawn="1">
          <p15:clr>
            <a:srgbClr val="F26B43"/>
          </p15:clr>
        </p15:guide>
        <p15:guide id="22" pos="4690" userDrawn="1">
          <p15:clr>
            <a:srgbClr val="F26B43"/>
          </p15:clr>
        </p15:guide>
        <p15:guide id="23" pos="5064" userDrawn="1">
          <p15:clr>
            <a:srgbClr val="F26B43"/>
          </p15:clr>
        </p15:guide>
        <p15:guide id="24" pos="5105" userDrawn="1">
          <p15:clr>
            <a:srgbClr val="F26B43"/>
          </p15:clr>
        </p15:guide>
        <p15:guide id="25" pos="5478" userDrawn="1">
          <p15:clr>
            <a:srgbClr val="F26B43"/>
          </p15:clr>
        </p15:guide>
        <p15:guide id="26" orient="horz" pos="3357" userDrawn="1">
          <p15:clr>
            <a:srgbClr val="F26B43"/>
          </p15:clr>
        </p15:guide>
        <p15:guide id="27" orient="horz" pos="1082" userDrawn="1">
          <p15:clr>
            <a:srgbClr val="F26B43"/>
          </p15:clr>
        </p15:guide>
        <p15:guide id="28" orient="horz" pos="3198" userDrawn="1">
          <p15:clr>
            <a:srgbClr val="F26B43"/>
          </p15:clr>
        </p15:guide>
        <p15:guide id="29" orient="horz" pos="326" userDrawn="1">
          <p15:clr>
            <a:srgbClr val="F26B43"/>
          </p15:clr>
        </p15:guide>
        <p15:guide id="30" orient="horz" pos="137" userDrawn="1">
          <p15:clr>
            <a:srgbClr val="F26B43"/>
          </p15:clr>
        </p15:guide>
        <p15:guide id="31" orient="horz" pos="2367" userDrawn="1">
          <p15:clr>
            <a:srgbClr val="F26B43"/>
          </p15:clr>
        </p15:guide>
        <p15:guide id="32" orient="horz" pos="2103" userDrawn="1">
          <p15:clr>
            <a:srgbClr val="F26B43"/>
          </p15:clr>
        </p15:guide>
        <p15:guide id="33" orient="horz" pos="1876" userDrawn="1">
          <p15:clr>
            <a:srgbClr val="F26B43"/>
          </p15:clr>
        </p15:guide>
        <p15:guide id="34" orient="horz" pos="89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lvl="0"/>
            <a:r>
              <a:rPr lang="de-DE" dirty="0" smtClean="0"/>
              <a:t>Automatisierung</a:t>
            </a:r>
            <a:endParaRPr lang="de-DE" dirty="0"/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755576" y="4675702"/>
            <a:ext cx="3492376" cy="41024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de-DE" sz="1333" b="0" i="0" dirty="0" smtClean="0">
                <a:solidFill>
                  <a:schemeClr val="bg1">
                    <a:alpha val="8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Expertengruppe 4</a:t>
            </a:r>
            <a:endParaRPr lang="de-DE" sz="1333" b="0" i="0" dirty="0" smtClean="0">
              <a:solidFill>
                <a:schemeClr val="bg1">
                  <a:alpha val="8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  <a:p>
            <a:r>
              <a:rPr lang="de-DE" sz="1333" b="0" i="0" dirty="0" smtClean="0">
                <a:solidFill>
                  <a:schemeClr val="bg1">
                    <a:alpha val="8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Dresden, </a:t>
            </a:r>
            <a:r>
              <a:rPr lang="de-DE" sz="1333" dirty="0" smtClean="0">
                <a:solidFill>
                  <a:schemeClr val="bg1">
                    <a:alpha val="8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7. Dezember 2017</a:t>
            </a:r>
            <a:endParaRPr lang="de-DE" sz="1333" b="0" i="0" dirty="0">
              <a:solidFill>
                <a:schemeClr val="bg1">
                  <a:alpha val="8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2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Adaptierbare Automatisierung → Benutzer hat Kontrolle über Informationen und den Umfang der Automatisierung</a:t>
            </a:r>
          </a:p>
          <a:p>
            <a:r>
              <a:rPr lang="de-DE" dirty="0" smtClean="0"/>
              <a:t>	→ </a:t>
            </a:r>
            <a:r>
              <a:rPr lang="de-DE" dirty="0"/>
              <a:t>Benutzer kann Automatisierung flexibel anpassen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Adaptive Automatisierung → System hat Kontrolle über Informationen und den Umfang der Automatisierung</a:t>
            </a:r>
          </a:p>
          <a:p>
            <a:r>
              <a:rPr lang="de-DE" dirty="0" smtClean="0"/>
              <a:t>	→ </a:t>
            </a:r>
            <a:r>
              <a:rPr lang="de-DE" dirty="0"/>
              <a:t>„Meta-Automatisierung“ kann Automatisierung flexibel </a:t>
            </a:r>
            <a:r>
              <a:rPr lang="de-DE" dirty="0" smtClean="0"/>
              <a:t>		     anpassen</a:t>
            </a:r>
            <a:endParaRPr lang="de-DE" dirty="0"/>
          </a:p>
          <a:p>
            <a:r>
              <a:rPr lang="de-DE" dirty="0" smtClean="0"/>
              <a:t>	→ </a:t>
            </a:r>
            <a:r>
              <a:rPr lang="de-DE" dirty="0"/>
              <a:t>mehrere Ansätze wann Automatisierung angepasst wird</a:t>
            </a:r>
          </a:p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de-DE" dirty="0" smtClean="0"/>
              <a:t>Adaptive und adaptierbare Automatisierung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 dirty="0" smtClean="0"/>
              <a:t>07.12.2017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 smtClean="0"/>
              <a:t>Automatisierung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10</a:t>
            </a:fld>
            <a:r>
              <a:rPr lang="de-DE" smtClean="0"/>
              <a:t> von XYZ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1065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de-DE" dirty="0"/>
              <a:t>Gliederung</a:t>
            </a:r>
            <a:endParaRPr lang="de-DE" b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 smtClean="0"/>
              <a:t>07.12.2017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 smtClean="0"/>
              <a:t>Automatisierung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2</a:t>
            </a:fld>
            <a:r>
              <a:rPr lang="de-DE" smtClean="0"/>
              <a:t> von XYZ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10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2000" dirty="0"/>
              <a:t>“The technique of controlling an apparatus, a process or a system by means of electronic and/or mechanical devices that replaces the human organism in the sensing, decision-making and deliberate output”</a:t>
            </a:r>
          </a:p>
          <a:p>
            <a:r>
              <a:rPr lang="de-DE" sz="2000" dirty="0"/>
              <a:t>(Webster, 1981).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9"/>
          </p:nvPr>
        </p:nvSpPr>
        <p:spPr>
          <a:xfrm>
            <a:off x="755576" y="1309328"/>
            <a:ext cx="7834314" cy="465668"/>
          </a:xfrm>
        </p:spPr>
        <p:txBody>
          <a:bodyPr/>
          <a:lstStyle/>
          <a:p>
            <a:r>
              <a:rPr lang="de-DE" dirty="0"/>
              <a:t>Was ist Automatisierung?</a:t>
            </a:r>
            <a:endParaRPr lang="de-DE" b="0" dirty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 smtClean="0"/>
              <a:t>07.12.2017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 smtClean="0"/>
              <a:t>Automatisierung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3</a:t>
            </a:fld>
            <a:r>
              <a:rPr lang="de-DE" smtClean="0"/>
              <a:t> von XYZ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0054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07.12.2017</a:t>
            </a:r>
            <a:endParaRPr lang="de-LU" dirty="0"/>
          </a:p>
        </p:txBody>
      </p:sp>
      <p:sp>
        <p:nvSpPr>
          <p:cNvPr id="3" name="Prozess 2"/>
          <p:cNvSpPr/>
          <p:nvPr/>
        </p:nvSpPr>
        <p:spPr>
          <a:xfrm>
            <a:off x="0" y="817275"/>
            <a:ext cx="9144000" cy="4252351"/>
          </a:xfrm>
          <a:prstGeom prst="flowChart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50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Automatisierung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4</a:t>
            </a:fld>
            <a:r>
              <a:rPr lang="de-DE" smtClean="0"/>
              <a:t> von XYZ</a:t>
            </a:r>
            <a:endParaRPr lang="de-DE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17275"/>
            <a:ext cx="9144000" cy="457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215516" y="5161876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[8]</a:t>
            </a:r>
            <a:endParaRPr lang="de-DE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477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de-DE" dirty="0" smtClean="0"/>
              <a:t>Geschichtlicher Abriss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 smtClean="0"/>
              <a:t>07.12.2017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 dirty="0" smtClean="0"/>
              <a:t>Automatisierung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5</a:t>
            </a:fld>
            <a:r>
              <a:rPr lang="de-DE" smtClean="0"/>
              <a:t> von XYZ</a:t>
            </a:r>
            <a:endParaRPr lang="de-D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533594"/>
            <a:ext cx="3535363" cy="348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1524208"/>
            <a:ext cx="4816475" cy="350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215516" y="5161876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[1]</a:t>
            </a:r>
            <a:endParaRPr lang="de-DE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7050" y="2557463"/>
            <a:ext cx="468313" cy="601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feld 11"/>
          <p:cNvSpPr txBox="1"/>
          <p:nvPr/>
        </p:nvSpPr>
        <p:spPr>
          <a:xfrm>
            <a:off x="8568444" y="5134823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[3]</a:t>
            </a:r>
            <a:endParaRPr lang="de-DE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830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 smtClean="0"/>
              <a:t>07.12.2017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 smtClean="0"/>
              <a:t>Automatisierung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6</a:t>
            </a:fld>
            <a:r>
              <a:rPr lang="de-DE" smtClean="0"/>
              <a:t> von XYZ</a:t>
            </a:r>
            <a:endParaRPr lang="de-DE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9402"/>
            <a:ext cx="9144000" cy="445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215516" y="5161876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[9]</a:t>
            </a:r>
            <a:endParaRPr lang="de-DE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986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07.12.2017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Automatisierung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7</a:t>
            </a:fld>
            <a:r>
              <a:rPr lang="de-DE" smtClean="0"/>
              <a:t> von XYZ</a:t>
            </a:r>
            <a:endParaRPr lang="de-DE" dirty="0"/>
          </a:p>
        </p:txBody>
      </p:sp>
      <p:sp>
        <p:nvSpPr>
          <p:cNvPr id="5" name="Prozess 4"/>
          <p:cNvSpPr/>
          <p:nvPr/>
        </p:nvSpPr>
        <p:spPr>
          <a:xfrm>
            <a:off x="0" y="0"/>
            <a:ext cx="9143999" cy="5328708"/>
          </a:xfrm>
          <a:prstGeom prst="flowChart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 smtClean="0"/>
              <a:t> </a:t>
            </a:r>
            <a:endParaRPr lang="de-DE" sz="150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292" y="-3704"/>
            <a:ext cx="7999413" cy="533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187307" y="5273322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[2]</a:t>
            </a:r>
            <a:endParaRPr lang="de-DE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02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de-DE" dirty="0" smtClean="0"/>
              <a:t>Automatisierung im Cockpit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 smtClean="0"/>
              <a:t>07.12.2017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 smtClean="0"/>
              <a:t>Automatisierung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8</a:t>
            </a:fld>
            <a:r>
              <a:rPr lang="de-DE" smtClean="0"/>
              <a:t> von XYZ</a:t>
            </a:r>
            <a:endParaRPr lang="de-DE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633364"/>
            <a:ext cx="4092575" cy="3103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7781" y="1633364"/>
            <a:ext cx="4132263" cy="309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215516" y="5023376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[4]</a:t>
            </a:r>
            <a:endParaRPr lang="de-DE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8401992" y="5023374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[6]</a:t>
            </a:r>
            <a:endParaRPr lang="de-DE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8661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07.12.2017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Automatisierung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smtClean="0"/>
              <a:t>Folie </a:t>
            </a:r>
            <a:fld id="{20336FBE-96EF-1B43-9998-83765DDB0397}" type="slidenum">
              <a:rPr lang="de-DE" smtClean="0"/>
              <a:pPr/>
              <a:t>9</a:t>
            </a:fld>
            <a:r>
              <a:rPr lang="de-DE" smtClean="0"/>
              <a:t> von XYZ</a:t>
            </a:r>
            <a:endParaRPr lang="de-DE" dirty="0"/>
          </a:p>
        </p:txBody>
      </p:sp>
      <p:sp>
        <p:nvSpPr>
          <p:cNvPr id="5" name="Prozess 4"/>
          <p:cNvSpPr/>
          <p:nvPr/>
        </p:nvSpPr>
        <p:spPr>
          <a:xfrm>
            <a:off x="0" y="0"/>
            <a:ext cx="9143999" cy="5328708"/>
          </a:xfrm>
          <a:prstGeom prst="flowChart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 smtClean="0"/>
              <a:t> </a:t>
            </a:r>
            <a:endParaRPr lang="de-DE" sz="150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53" y="-16916"/>
            <a:ext cx="7999413" cy="533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205" y="456"/>
            <a:ext cx="7621587" cy="1314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2616" y="1994840"/>
            <a:ext cx="3333750" cy="333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98901" y="5326810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[2]</a:t>
            </a:r>
            <a:endParaRPr lang="de-DE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8566366" y="5049811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[7]</a:t>
            </a:r>
            <a:endParaRPr lang="de-DE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566366" y="193204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[5]</a:t>
            </a:r>
            <a:endParaRPr lang="de-DE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63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60728_Praesentation_16zu10">
  <a:themeElements>
    <a:clrScheme name="TU Dresden">
      <a:dk1>
        <a:srgbClr val="083963"/>
      </a:dk1>
      <a:lt1>
        <a:srgbClr val="FFFFFF"/>
      </a:lt1>
      <a:dk2>
        <a:srgbClr val="000000"/>
      </a:dk2>
      <a:lt2>
        <a:srgbClr val="9A9A9A"/>
      </a:lt2>
      <a:accent1>
        <a:srgbClr val="0058A3"/>
      </a:accent1>
      <a:accent2>
        <a:srgbClr val="51287E"/>
      </a:accent2>
      <a:accent3>
        <a:srgbClr val="801978"/>
      </a:accent3>
      <a:accent4>
        <a:srgbClr val="5EB245"/>
      </a:accent4>
      <a:accent5>
        <a:srgbClr val="008A59"/>
      </a:accent5>
      <a:accent6>
        <a:srgbClr val="E77A13"/>
      </a:accent6>
      <a:hlink>
        <a:srgbClr val="FF2500"/>
      </a:hlink>
      <a:folHlink>
        <a:srgbClr val="954F7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161</Words>
  <Application>Microsoft Office PowerPoint</Application>
  <PresentationFormat>Bildschirmpräsentation (16:10)</PresentationFormat>
  <Paragraphs>54</Paragraphs>
  <Slides>10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1" baseType="lpstr">
      <vt:lpstr>160728_Praesentation_16zu10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TUD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CD-Polizei</dc:creator>
  <cp:lastModifiedBy>Philip Friedrich</cp:lastModifiedBy>
  <cp:revision>99</cp:revision>
  <cp:lastPrinted>2011-09-22T08:24:40Z</cp:lastPrinted>
  <dcterms:created xsi:type="dcterms:W3CDTF">2011-09-19T08:56:31Z</dcterms:created>
  <dcterms:modified xsi:type="dcterms:W3CDTF">2017-12-04T17:23:37Z</dcterms:modified>
</cp:coreProperties>
</file>

<file path=docProps/thumbnail.jpeg>
</file>